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56" r:id="rId2"/>
  </p:sldMasterIdLst>
  <p:notesMasterIdLst>
    <p:notesMasterId r:id="rId11"/>
  </p:notesMasterIdLst>
  <p:handoutMasterIdLst>
    <p:handoutMasterId r:id="rId12"/>
  </p:handoutMasterIdLst>
  <p:sldIdLst>
    <p:sldId id="259" r:id="rId3"/>
    <p:sldId id="260" r:id="rId4"/>
    <p:sldId id="264" r:id="rId5"/>
    <p:sldId id="265" r:id="rId6"/>
    <p:sldId id="261" r:id="rId7"/>
    <p:sldId id="262" r:id="rId8"/>
    <p:sldId id="266"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6" d="100"/>
          <a:sy n="66" d="100"/>
        </p:scale>
        <p:origin x="858" y="60"/>
      </p:cViewPr>
      <p:guideLst/>
    </p:cSldViewPr>
  </p:slideViewPr>
  <p:notesTextViewPr>
    <p:cViewPr>
      <p:scale>
        <a:sx n="1" d="1"/>
        <a:sy n="1" d="1"/>
      </p:scale>
      <p:origin x="0" y="0"/>
    </p:cViewPr>
  </p:notesTextViewPr>
  <p:notesViewPr>
    <p:cSldViewPr snapToGrid="0" showGuides="1">
      <p:cViewPr varScale="1">
        <p:scale>
          <a:sx n="76" d="100"/>
          <a:sy n="76" d="100"/>
        </p:scale>
        <p:origin x="272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0FABAFA-9D90-4B6C-95A1-503043E46FAB}" type="datetimeFigureOut">
              <a:rPr lang="en-US" smtClean="0"/>
              <a:t>10/31/2022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DCC7757-6264-420F-9201-02E9A21CB7A0}" type="slidenum">
              <a:rPr lang="en-US" smtClean="0"/>
              <a:t>‹#›</a:t>
            </a:fld>
            <a:endParaRPr lang="en-US"/>
          </a:p>
        </p:txBody>
      </p:sp>
    </p:spTree>
    <p:extLst>
      <p:ext uri="{BB962C8B-B14F-4D97-AF65-F5344CB8AC3E}">
        <p14:creationId xmlns:p14="http://schemas.microsoft.com/office/powerpoint/2010/main" val="285429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5EB1F-8DE4-48C3-A804-A05846A4049F}" type="datetimeFigureOut">
              <a:rPr lang="en-US" smtClean="0"/>
              <a:t>10/31/2022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D115C9-E24C-4512-AA8B-319BB49F77B5}" type="slidenum">
              <a:rPr lang="en-US" smtClean="0"/>
              <a:t>‹#›</a:t>
            </a:fld>
            <a:endParaRPr lang="en-US"/>
          </a:p>
        </p:txBody>
      </p:sp>
    </p:spTree>
    <p:extLst>
      <p:ext uri="{BB962C8B-B14F-4D97-AF65-F5344CB8AC3E}">
        <p14:creationId xmlns:p14="http://schemas.microsoft.com/office/powerpoint/2010/main" val="212562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D115C9-E24C-4512-AA8B-319BB49F77B5}" type="slidenum">
              <a:rPr lang="en-US" smtClean="0"/>
              <a:t>1</a:t>
            </a:fld>
            <a:endParaRPr lang="en-US"/>
          </a:p>
        </p:txBody>
      </p:sp>
    </p:spTree>
    <p:extLst>
      <p:ext uri="{BB962C8B-B14F-4D97-AF65-F5344CB8AC3E}">
        <p14:creationId xmlns:p14="http://schemas.microsoft.com/office/powerpoint/2010/main" val="9215183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descr="horizon.png"/>
          <p:cNvPicPr>
            <a:picLocks noChangeAspect="1"/>
          </p:cNvPicPr>
          <p:nvPr/>
        </p:nvPicPr>
        <p:blipFill>
          <a:blip r:embed="rId2" cstate="print"/>
          <a:srcRect t="33333"/>
          <a:stretch>
            <a:fillRect/>
          </a:stretch>
        </p:blipFill>
        <p:spPr>
          <a:xfrm>
            <a:off x="0" y="0"/>
            <a:ext cx="12192000" cy="4572000"/>
          </a:xfrm>
          <a:prstGeom prst="rect">
            <a:avLst/>
          </a:prstGeom>
        </p:spPr>
      </p:pic>
      <p:sp>
        <p:nvSpPr>
          <p:cNvPr id="4" name="Date Placeholder 3"/>
          <p:cNvSpPr>
            <a:spLocks noGrp="1"/>
          </p:cNvSpPr>
          <p:nvPr>
            <p:ph type="dt" sz="half" idx="10"/>
          </p:nvPr>
        </p:nvSpPr>
        <p:spPr/>
        <p:txBody>
          <a:bodyPr/>
          <a:lstStyle/>
          <a:p>
            <a:fld id="{6E9FD87A-18E6-48AA-9D92-80943963D244}" type="datetime1">
              <a:rPr lang="en-US" smtClean="0"/>
              <a:t>10/31/2022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Subtitle 2"/>
          <p:cNvSpPr>
            <a:spLocks noGrp="1"/>
          </p:cNvSpPr>
          <p:nvPr>
            <p:ph type="subTitle" idx="1"/>
          </p:nvPr>
        </p:nvSpPr>
        <p:spPr>
          <a:xfrm>
            <a:off x="1625600" y="3886200"/>
            <a:ext cx="8534400" cy="1752600"/>
          </a:xfrm>
        </p:spPr>
        <p:txBody>
          <a:bodyPr>
            <a:normAutofit/>
          </a:bodyPr>
          <a:lstStyle>
            <a:lvl1pPr marL="0" indent="0" algn="ctr">
              <a:buNone/>
              <a:defRPr sz="280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914400" y="2007889"/>
            <a:ext cx="10363200" cy="1470025"/>
          </a:xfrm>
        </p:spPr>
        <p:txBody>
          <a:bodyPr/>
          <a:lstStyle>
            <a:lvl1pPr algn="ctr">
              <a:defRPr sz="4400" b="1">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184353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2"/>
      </p:bgRef>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DABF19A-8B9D-4BAF-B3CF-581ABC5A76B0}" type="datetime1">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8" name="Content Placeholder 7"/>
          <p:cNvSpPr>
            <a:spLocks noGrp="1"/>
          </p:cNvSpPr>
          <p:nvPr>
            <p:ph sz="quarter" idx="13"/>
          </p:nvPr>
        </p:nvSpPr>
        <p:spPr>
          <a:xfrm>
            <a:off x="812800" y="1600200"/>
            <a:ext cx="10566400" cy="4114800"/>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vl6pPr>
              <a:buClr>
                <a:schemeClr val="bg1"/>
              </a:buClr>
              <a:defRPr>
                <a:solidFill>
                  <a:schemeClr val="bg1"/>
                </a:solidFill>
              </a:defRPr>
            </a:lvl6pPr>
            <a:lvl7pPr>
              <a:buClr>
                <a:schemeClr val="bg1"/>
              </a:buClr>
              <a:defRPr>
                <a:solidFill>
                  <a:schemeClr val="bg1"/>
                </a:solidFill>
              </a:defRPr>
            </a:lvl7pPr>
            <a:lvl8pPr>
              <a:buClr>
                <a:schemeClr val="bg1"/>
              </a:buClr>
              <a:defRPr>
                <a:solidFill>
                  <a:schemeClr val="bg1"/>
                </a:solidFill>
              </a:defRPr>
            </a:lvl8pPr>
            <a:lvl9pPr>
              <a:buClr>
                <a:schemeClr val="bg1"/>
              </a:buClr>
              <a:defRPr>
                <a:solidFill>
                  <a:schemeClr val="bg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812800" y="274638"/>
            <a:ext cx="10566400" cy="1143000"/>
          </a:xfrm>
        </p:spPr>
        <p:txBody>
          <a:bodyPr/>
          <a:lstStyle>
            <a:lvl1pPr>
              <a:defRPr>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766596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85ECE62-A67C-45C0-9A46-677D00669FB0}" type="datetime1">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pPr/>
              <a:t>‹#›</a:t>
            </a:fld>
            <a:endParaRPr lang="en-US"/>
          </a:p>
        </p:txBody>
      </p:sp>
      <p:sp>
        <p:nvSpPr>
          <p:cNvPr id="3" name="Text Placeholder 2"/>
          <p:cNvSpPr>
            <a:spLocks noGrp="1"/>
          </p:cNvSpPr>
          <p:nvPr>
            <p:ph type="body" idx="1"/>
          </p:nvPr>
        </p:nvSpPr>
        <p:spPr>
          <a:xfrm>
            <a:off x="812801" y="3462339"/>
            <a:ext cx="10513484" cy="1500187"/>
          </a:xfrm>
        </p:spPr>
        <p:txBody>
          <a:bodyPr anchor="b">
            <a:normAutofit/>
          </a:bodyPr>
          <a:lstStyle>
            <a:lvl1pPr marL="0" indent="0">
              <a:buNone/>
              <a:defRPr sz="2800"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2" name="Title 1"/>
          <p:cNvSpPr>
            <a:spLocks noGrp="1"/>
          </p:cNvSpPr>
          <p:nvPr>
            <p:ph type="title"/>
          </p:nvPr>
        </p:nvSpPr>
        <p:spPr>
          <a:xfrm>
            <a:off x="812801" y="4962526"/>
            <a:ext cx="10513484" cy="1362075"/>
          </a:xfrm>
        </p:spPr>
        <p:txBody>
          <a:bodyPr anchor="t"/>
          <a:lstStyle>
            <a:lvl1pPr algn="l">
              <a:defRPr sz="4000" b="1" i="0" cap="all" baseline="0"/>
            </a:lvl1pPr>
          </a:lstStyle>
          <a:p>
            <a:r>
              <a:rPr lang="en-US"/>
              <a:t>Click to edit Master title style</a:t>
            </a:r>
            <a:endParaRPr lang="en-US" dirty="0"/>
          </a:p>
        </p:txBody>
      </p:sp>
    </p:spTree>
    <p:extLst>
      <p:ext uri="{BB962C8B-B14F-4D97-AF65-F5344CB8AC3E}">
        <p14:creationId xmlns:p14="http://schemas.microsoft.com/office/powerpoint/2010/main" val="1286572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C195DB-4000-4703-B016-8AAC7B01BD58}" type="datetime1">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13" name="Content Placeholder 12"/>
          <p:cNvSpPr>
            <a:spLocks noGrp="1"/>
          </p:cNvSpPr>
          <p:nvPr>
            <p:ph sz="quarter" idx="14"/>
          </p:nvPr>
        </p:nvSpPr>
        <p:spPr>
          <a:xfrm>
            <a:off x="6400800" y="1600200"/>
            <a:ext cx="49784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3"/>
          </p:nvPr>
        </p:nvSpPr>
        <p:spPr>
          <a:xfrm>
            <a:off x="812800" y="1600200"/>
            <a:ext cx="49784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812800" y="274638"/>
            <a:ext cx="10566400" cy="1143000"/>
          </a:xfrm>
        </p:spPr>
        <p:txBody>
          <a:bodyPr/>
          <a:lstStyle>
            <a:lvl1pPr>
              <a:defRPr>
                <a:solidFill>
                  <a:schemeClr val="tx2"/>
                </a:solidFill>
                <a:effectLst/>
              </a:defRPr>
            </a:lvl1pPr>
          </a:lstStyle>
          <a:p>
            <a:r>
              <a:rPr lang="en-US"/>
              <a:t>Click to edit Master title style</a:t>
            </a:r>
            <a:endParaRPr lang="en-US" dirty="0"/>
          </a:p>
        </p:txBody>
      </p:sp>
    </p:spTree>
    <p:extLst>
      <p:ext uri="{BB962C8B-B14F-4D97-AF65-F5344CB8AC3E}">
        <p14:creationId xmlns:p14="http://schemas.microsoft.com/office/powerpoint/2010/main" val="257717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A5E61694-1DBA-4F6B-894E-09E8A1C80EAE}" type="datetime1">
              <a:rPr lang="en-US" smtClean="0"/>
              <a:t>10/31/2022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
        <p:nvSpPr>
          <p:cNvPr id="11" name="Content Placeholder 10"/>
          <p:cNvSpPr>
            <a:spLocks noGrp="1"/>
          </p:cNvSpPr>
          <p:nvPr>
            <p:ph sz="quarter" idx="13"/>
          </p:nvPr>
        </p:nvSpPr>
        <p:spPr>
          <a:xfrm>
            <a:off x="812800" y="2209800"/>
            <a:ext cx="4978400" cy="3505200"/>
          </a:xfrm>
        </p:spPr>
        <p:txBody>
          <a:bodyPr/>
          <a:lstStyle>
            <a:lvl1pPr>
              <a:defRPr sz="1800"/>
            </a:lvl1pPr>
            <a:lvl2pPr>
              <a:defRPr sz="1800"/>
            </a:lvl2pPr>
            <a:lvl3pPr>
              <a:defRPr sz="1800"/>
            </a:lvl3pPr>
            <a:lvl4pPr>
              <a:defRPr sz="1800"/>
            </a:lvl4pPr>
            <a:lvl5pP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6400800" y="2209800"/>
            <a:ext cx="4978400" cy="3505200"/>
          </a:xfrm>
        </p:spPr>
        <p:txBody>
          <a:bodyPr/>
          <a:lstStyle>
            <a:lvl1pPr>
              <a:defRPr sz="1800"/>
            </a:lvl1pPr>
            <a:lvl2pPr>
              <a:defRPr sz="1800"/>
            </a:lvl2pPr>
            <a:lvl3pPr>
              <a:defRPr sz="1800"/>
            </a:lvl3pPr>
            <a:lvl4pPr>
              <a:defRPr sz="1800"/>
            </a:lvl4pPr>
            <a:lvl5pPr>
              <a:defRPr sz="1800"/>
            </a:lvl5pPr>
            <a:lvl6pPr>
              <a:buClr>
                <a:schemeClr val="tx2"/>
              </a:buClr>
              <a:defRPr/>
            </a:lvl6pPr>
            <a:lvl7pPr>
              <a:buClr>
                <a:schemeClr val="tx2"/>
              </a:buClr>
              <a:defRPr/>
            </a:lvl7pPr>
            <a:lvl8pPr>
              <a:buClr>
                <a:schemeClr val="tx2"/>
              </a:buClr>
              <a:defRPr/>
            </a:lvl8pPr>
            <a:lvl9pPr>
              <a:buClr>
                <a:schemeClr val="tx2"/>
              </a:buCl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1600200"/>
            <a:ext cx="4978400" cy="574675"/>
          </a:xfrm>
        </p:spPr>
        <p:txBody>
          <a:bodyPr anchor="b">
            <a:noAutofit/>
          </a:bodyPr>
          <a:lstStyle>
            <a:lvl1pPr marL="0" indent="0">
              <a:buNone/>
              <a:defRPr sz="24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 name="Text Placeholder 2"/>
          <p:cNvSpPr>
            <a:spLocks noGrp="1"/>
          </p:cNvSpPr>
          <p:nvPr>
            <p:ph type="body" idx="1"/>
          </p:nvPr>
        </p:nvSpPr>
        <p:spPr>
          <a:xfrm>
            <a:off x="812800" y="1600200"/>
            <a:ext cx="4978400" cy="574675"/>
          </a:xfrm>
        </p:spPr>
        <p:txBody>
          <a:bodyPr anchor="b">
            <a:noAutofit/>
          </a:bodyPr>
          <a:lstStyle>
            <a:lvl1pPr marL="0" indent="0">
              <a:buNone/>
              <a:defRPr sz="24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p:cNvSpPr>
            <a:spLocks noGrp="1"/>
          </p:cNvSpPr>
          <p:nvPr>
            <p:ph type="title"/>
          </p:nvPr>
        </p:nvSpPr>
        <p:spPr>
          <a:xfrm>
            <a:off x="812800" y="274638"/>
            <a:ext cx="10566400" cy="1143000"/>
          </a:xfrm>
        </p:spPr>
        <p:txBody>
          <a:bodyPr/>
          <a:lstStyle>
            <a:lvl1pPr>
              <a:defRPr/>
            </a:lvl1pPr>
          </a:lstStyle>
          <a:p>
            <a:r>
              <a:rPr lang="en-US"/>
              <a:t>Click to edit Master title style</a:t>
            </a:r>
            <a:endParaRPr lang="en-US" dirty="0"/>
          </a:p>
        </p:txBody>
      </p:sp>
    </p:spTree>
    <p:extLst>
      <p:ext uri="{BB962C8B-B14F-4D97-AF65-F5344CB8AC3E}">
        <p14:creationId xmlns:p14="http://schemas.microsoft.com/office/powerpoint/2010/main" val="155974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3105AF-90CA-4509-A852-0BAE918A28C0}" type="datetime1">
              <a:rPr lang="en-US" smtClean="0"/>
              <a:t>10/31/2022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
        <p:nvSpPr>
          <p:cNvPr id="2" name="Title 1"/>
          <p:cNvSpPr>
            <a:spLocks noGrp="1"/>
          </p:cNvSpPr>
          <p:nvPr>
            <p:ph type="title"/>
          </p:nvPr>
        </p:nvSpPr>
        <p:spPr>
          <a:xfrm>
            <a:off x="812800" y="274638"/>
            <a:ext cx="10566400" cy="1143000"/>
          </a:xfrm>
        </p:spPr>
        <p:txBody>
          <a:bodyPr/>
          <a:lstStyle/>
          <a:p>
            <a:r>
              <a:rPr lang="en-US"/>
              <a:t>Click to edit Master title style</a:t>
            </a:r>
            <a:endParaRPr lang="en-US" dirty="0"/>
          </a:p>
        </p:txBody>
      </p:sp>
    </p:spTree>
    <p:extLst>
      <p:ext uri="{BB962C8B-B14F-4D97-AF65-F5344CB8AC3E}">
        <p14:creationId xmlns:p14="http://schemas.microsoft.com/office/powerpoint/2010/main" val="3866309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EE3FCD-E86B-47AE-817A-4894806549CD}" type="datetime1">
              <a:rPr lang="en-US" smtClean="0"/>
              <a:t>10/31/2022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480439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D057D0C-1E6A-45B9-BF68-5FFFA446EB57}" type="datetime1">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9" name="Content Placeholder 8"/>
          <p:cNvSpPr>
            <a:spLocks noGrp="1"/>
          </p:cNvSpPr>
          <p:nvPr>
            <p:ph sz="quarter" idx="13"/>
          </p:nvPr>
        </p:nvSpPr>
        <p:spPr>
          <a:xfrm>
            <a:off x="5283200" y="1447800"/>
            <a:ext cx="61976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6864" y="2547892"/>
            <a:ext cx="3962400" cy="3167109"/>
          </a:xfrm>
        </p:spPr>
        <p:txBody>
          <a:bodyPr tIns="9144">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6864" y="1447800"/>
            <a:ext cx="3962400" cy="1097280"/>
          </a:xfrm>
        </p:spPr>
        <p:txBody>
          <a:bodyPr anchor="b"/>
          <a:lstStyle>
            <a:lvl1pPr algn="l">
              <a:defRPr sz="2600" b="1" i="0" cap="none" baseline="0">
                <a:solidFill>
                  <a:schemeClr val="tx2"/>
                </a:solidFill>
              </a:defRPr>
            </a:lvl1pPr>
          </a:lstStyle>
          <a:p>
            <a:r>
              <a:rPr lang="en-US"/>
              <a:t>Click to edit Master title style</a:t>
            </a:r>
            <a:endParaRPr lang="en-US" dirty="0"/>
          </a:p>
        </p:txBody>
      </p:sp>
    </p:spTree>
    <p:extLst>
      <p:ext uri="{BB962C8B-B14F-4D97-AF65-F5344CB8AC3E}">
        <p14:creationId xmlns:p14="http://schemas.microsoft.com/office/powerpoint/2010/main" val="771800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B2E8297-6837-4539-BE78-C255461E3518}" type="datetime1">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10" name="Picture Placeholder 9"/>
          <p:cNvSpPr>
            <a:spLocks noGrp="1"/>
          </p:cNvSpPr>
          <p:nvPr>
            <p:ph type="pic" sz="quarter" idx="13"/>
          </p:nvPr>
        </p:nvSpPr>
        <p:spPr>
          <a:xfrm>
            <a:off x="6301232" y="1539240"/>
            <a:ext cx="4431538" cy="3272790"/>
          </a:xfrm>
        </p:spPr>
        <p:txBody>
          <a:bodyPr/>
          <a:lstStyle>
            <a:lvl1pPr marL="0" indent="0">
              <a:buNone/>
              <a:defRPr/>
            </a:lvl1pPr>
          </a:lstStyle>
          <a:p>
            <a:r>
              <a:rPr lang="en-US"/>
              <a:t>Click icon to add picture</a:t>
            </a:r>
            <a:endParaRPr lang="en-US" dirty="0"/>
          </a:p>
        </p:txBody>
      </p:sp>
      <p:sp>
        <p:nvSpPr>
          <p:cNvPr id="4" name="Text Placeholder 3"/>
          <p:cNvSpPr>
            <a:spLocks noGrp="1"/>
          </p:cNvSpPr>
          <p:nvPr>
            <p:ph type="body" sz="half" idx="2"/>
          </p:nvPr>
        </p:nvSpPr>
        <p:spPr>
          <a:xfrm>
            <a:off x="812800" y="2547891"/>
            <a:ext cx="3962400" cy="2405109"/>
          </a:xfrm>
        </p:spPr>
        <p:txBody>
          <a:bodyPr tIns="9144">
            <a:normAutofit/>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812800" y="1447800"/>
            <a:ext cx="3962400" cy="1097280"/>
          </a:xfrm>
        </p:spPr>
        <p:txBody>
          <a:bodyPr anchor="b"/>
          <a:lstStyle>
            <a:lvl1pPr algn="l">
              <a:defRPr sz="2600" b="1" i="0" cap="none" baseline="0">
                <a:solidFill>
                  <a:schemeClr val="tx2"/>
                </a:solidFill>
              </a:defRPr>
            </a:lvl1pPr>
          </a:lstStyle>
          <a:p>
            <a:r>
              <a:rPr lang="en-US"/>
              <a:t>Click to edit Master title style</a:t>
            </a:r>
            <a:endParaRPr lang="en-US" dirty="0"/>
          </a:p>
        </p:txBody>
      </p:sp>
    </p:spTree>
    <p:extLst>
      <p:ext uri="{BB962C8B-B14F-4D97-AF65-F5344CB8AC3E}">
        <p14:creationId xmlns:p14="http://schemas.microsoft.com/office/powerpoint/2010/main" val="3362831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7EE6081-38D3-44C7-9606-9636204DDB22}" type="datetime1">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29676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38B57C9-4D32-4A12-87A5-B6A3F54886E8}" type="datetime1">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US" dirty="0"/>
          </a:p>
        </p:txBody>
      </p:sp>
    </p:spTree>
    <p:extLst>
      <p:ext uri="{BB962C8B-B14F-4D97-AF65-F5344CB8AC3E}">
        <p14:creationId xmlns:p14="http://schemas.microsoft.com/office/powerpoint/2010/main" val="270533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a:blip r:embed="rId13" cstate="email">
            <a:duotone>
              <a:schemeClr val="accent1">
                <a:shade val="45000"/>
                <a:satMod val="135000"/>
              </a:schemeClr>
              <a:prstClr val="white"/>
            </a:duotone>
            <a:extLst>
              <a:ext uri="{BEBA8EAE-BF5A-486C-A8C5-ECC9F3942E4B}">
                <a14:imgProps xmlns:a14="http://schemas.microsoft.com/office/drawing/2010/main">
                  <a14:imgLayer r:embed="rId14">
                    <a14:imgEffect>
                      <a14:sharpenSoften amount="-50000"/>
                    </a14:imgEffect>
                    <a14:imgEffect>
                      <a14:saturation sat="66000"/>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sp>
        <p:nvSpPr>
          <p:cNvPr id="4" name="Date Placeholder 3"/>
          <p:cNvSpPr>
            <a:spLocks noGrp="1"/>
          </p:cNvSpPr>
          <p:nvPr>
            <p:ph type="dt" sz="half" idx="2"/>
          </p:nvPr>
        </p:nvSpPr>
        <p:spPr>
          <a:xfrm>
            <a:off x="7620000" y="6356351"/>
            <a:ext cx="2032000" cy="365125"/>
          </a:xfrm>
          <a:prstGeom prst="rect">
            <a:avLst/>
          </a:prstGeom>
        </p:spPr>
        <p:txBody>
          <a:bodyPr vert="horz" lIns="91440" tIns="45720" rIns="91440" bIns="45720" rtlCol="0" anchor="ctr"/>
          <a:lstStyle>
            <a:lvl1pPr algn="r">
              <a:defRPr sz="1000" strike="noStrike" spc="60" baseline="0">
                <a:solidFill>
                  <a:schemeClr val="bg1"/>
                </a:solidFill>
              </a:defRPr>
            </a:lvl1pPr>
          </a:lstStyle>
          <a:p>
            <a:fld id="{18193A29-9700-485D-8CFB-D5ABAF026ECB}" type="datetime1">
              <a:rPr lang="en-US" smtClean="0"/>
              <a:t>10/31/2022</a:t>
            </a:fld>
            <a:endParaRPr lang="en-US"/>
          </a:p>
        </p:txBody>
      </p:sp>
      <p:sp>
        <p:nvSpPr>
          <p:cNvPr id="5" name="Footer Placeholder 4"/>
          <p:cNvSpPr>
            <a:spLocks noGrp="1"/>
          </p:cNvSpPr>
          <p:nvPr>
            <p:ph type="ftr" sz="quarter" idx="3"/>
          </p:nvPr>
        </p:nvSpPr>
        <p:spPr>
          <a:xfrm>
            <a:off x="812800" y="6356351"/>
            <a:ext cx="3860800" cy="365125"/>
          </a:xfrm>
          <a:prstGeom prst="rect">
            <a:avLst/>
          </a:prstGeom>
        </p:spPr>
        <p:txBody>
          <a:bodyPr vert="horz" lIns="91440" tIns="45720" rIns="91440" bIns="45720" rtlCol="0" anchor="ctr"/>
          <a:lstStyle>
            <a:lvl1pPr algn="l">
              <a:defRPr sz="1000" cap="all" spc="60" baseline="0">
                <a:solidFill>
                  <a:schemeClr val="bg1"/>
                </a:solidFill>
              </a:defRPr>
            </a:lvl1pPr>
          </a:lstStyle>
          <a:p>
            <a:endParaRPr lang="en-US"/>
          </a:p>
        </p:txBody>
      </p:sp>
      <p:sp>
        <p:nvSpPr>
          <p:cNvPr id="6" name="Slide Number Placeholder 5"/>
          <p:cNvSpPr>
            <a:spLocks noGrp="1"/>
          </p:cNvSpPr>
          <p:nvPr>
            <p:ph type="sldNum" sz="quarter" idx="4"/>
          </p:nvPr>
        </p:nvSpPr>
        <p:spPr>
          <a:xfrm>
            <a:off x="10058400" y="6356351"/>
            <a:ext cx="1320800" cy="365125"/>
          </a:xfrm>
          <a:prstGeom prst="rect">
            <a:avLst/>
          </a:prstGeom>
        </p:spPr>
        <p:txBody>
          <a:bodyPr vert="horz" lIns="91440" tIns="45720" rIns="91440" bIns="45720" rtlCol="0" anchor="ctr"/>
          <a:lstStyle>
            <a:lvl1pPr algn="r">
              <a:defRPr sz="1100" baseline="0">
                <a:solidFill>
                  <a:schemeClr val="bg1"/>
                </a:solidFill>
              </a:defRPr>
            </a:lvl1pPr>
          </a:lstStyle>
          <a:p>
            <a:fld id="{401CF334-2D5C-4859-84A6-CA7E6E43FAEB}" type="slidenum">
              <a:rPr lang="en-US" smtClean="0"/>
              <a:pPr/>
              <a:t>‹#›</a:t>
            </a:fld>
            <a:endParaRPr lang="en-US"/>
          </a:p>
        </p:txBody>
      </p:sp>
      <p:sp>
        <p:nvSpPr>
          <p:cNvPr id="3" name="Text Placeholder 2"/>
          <p:cNvSpPr>
            <a:spLocks noGrp="1"/>
          </p:cNvSpPr>
          <p:nvPr>
            <p:ph type="body" idx="1"/>
          </p:nvPr>
        </p:nvSpPr>
        <p:spPr>
          <a:xfrm>
            <a:off x="812800" y="1600201"/>
            <a:ext cx="10566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812800" y="274638"/>
            <a:ext cx="10566400" cy="1143000"/>
          </a:xfrm>
          <a:prstGeom prst="rect">
            <a:avLst/>
          </a:prstGeom>
        </p:spPr>
        <p:txBody>
          <a:bodyPr vert="horz" lIns="91440" tIns="45720" rIns="91440" bIns="45720" rtlCol="0" anchor="b" anchorCtr="0">
            <a:noAutofit/>
          </a:bodyPr>
          <a:lstStyle/>
          <a:p>
            <a:r>
              <a:rPr lang="en-US"/>
              <a:t>Click to edit Master title style</a:t>
            </a:r>
            <a:endParaRPr lang="en-US" dirty="0"/>
          </a:p>
        </p:txBody>
      </p:sp>
    </p:spTree>
    <p:extLst>
      <p:ext uri="{BB962C8B-B14F-4D97-AF65-F5344CB8AC3E}">
        <p14:creationId xmlns:p14="http://schemas.microsoft.com/office/powerpoint/2010/main" val="420169770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spcBef>
          <a:spcPct val="0"/>
        </a:spcBef>
        <a:buNone/>
        <a:defRPr sz="3600" b="1" kern="1200" cap="all" spc="50" baseline="0">
          <a:solidFill>
            <a:schemeClr val="tx2"/>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2000" kern="1200" spc="30" baseline="0">
          <a:solidFill>
            <a:schemeClr val="bg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eg"/></Relationships>
</file>

<file path=ppt/slides/_rels/slide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file:///\\enmore\Staff%20Shared%20Data\Catherine\Isle%20of%20Wight\Isle%20of%20Wight%202017.mp4" TargetMode="Externa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16794" y="2378676"/>
            <a:ext cx="8534400" cy="1752600"/>
          </a:xfrm>
        </p:spPr>
        <p:txBody>
          <a:bodyPr>
            <a:normAutofit/>
          </a:bodyPr>
          <a:lstStyle/>
          <a:p>
            <a:r>
              <a:rPr lang="en-US" sz="6600" dirty="0"/>
              <a:t>2023</a:t>
            </a:r>
          </a:p>
        </p:txBody>
      </p:sp>
      <p:sp>
        <p:nvSpPr>
          <p:cNvPr id="2" name="Title 1"/>
          <p:cNvSpPr>
            <a:spLocks noGrp="1"/>
          </p:cNvSpPr>
          <p:nvPr>
            <p:ph type="ctrTitle"/>
          </p:nvPr>
        </p:nvSpPr>
        <p:spPr>
          <a:xfrm>
            <a:off x="802394" y="747500"/>
            <a:ext cx="10363200" cy="1470025"/>
          </a:xfrm>
        </p:spPr>
        <p:txBody>
          <a:bodyPr/>
          <a:lstStyle/>
          <a:p>
            <a:r>
              <a:rPr lang="en-US" sz="7200" dirty="0"/>
              <a:t>Isle of Wight</a:t>
            </a:r>
          </a:p>
        </p:txBody>
      </p:sp>
      <p:pic>
        <p:nvPicPr>
          <p:cNvPr id="1026" name="Picture 2" descr="map-plus-tow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9005" y="3812060"/>
            <a:ext cx="4301861" cy="26134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66448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2155568" y="332500"/>
            <a:ext cx="10566400" cy="665846"/>
          </a:xfrm>
        </p:spPr>
        <p:txBody>
          <a:bodyPr/>
          <a:lstStyle/>
          <a:p>
            <a:r>
              <a:rPr lang="en-US" dirty="0"/>
              <a:t>Accommodation</a:t>
            </a:r>
          </a:p>
        </p:txBody>
      </p:sp>
      <p:sp>
        <p:nvSpPr>
          <p:cNvPr id="7" name="TextBox 6"/>
          <p:cNvSpPr txBox="1"/>
          <p:nvPr/>
        </p:nvSpPr>
        <p:spPr>
          <a:xfrm>
            <a:off x="4006335" y="1235482"/>
            <a:ext cx="5115699" cy="646331"/>
          </a:xfrm>
          <a:prstGeom prst="rect">
            <a:avLst/>
          </a:prstGeom>
          <a:noFill/>
          <a:ln>
            <a:noFill/>
          </a:ln>
        </p:spPr>
        <p:txBody>
          <a:bodyPr wrap="square" rtlCol="0" anchor="ctr" anchorCtr="1">
            <a:spAutoFit/>
          </a:bodyPr>
          <a:lstStyle/>
          <a:p>
            <a:r>
              <a:rPr lang="en-GB" sz="3600" dirty="0">
                <a:solidFill>
                  <a:srgbClr val="002060"/>
                </a:solidFill>
              </a:rPr>
              <a:t>Urban Saints </a:t>
            </a:r>
          </a:p>
        </p:txBody>
      </p:sp>
      <p:pic>
        <p:nvPicPr>
          <p:cNvPr id="1026" name="Picture 2">
            <a:extLst>
              <a:ext uri="{FF2B5EF4-FFF2-40B4-BE49-F238E27FC236}">
                <a16:creationId xmlns:a16="http://schemas.microsoft.com/office/drawing/2014/main" id="{7F01AC9C-F972-D278-4714-7AE1B2927C63}"/>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0788"/>
          <a:stretch/>
        </p:blipFill>
        <p:spPr bwMode="auto">
          <a:xfrm>
            <a:off x="166901" y="1000273"/>
            <a:ext cx="4496132" cy="267240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a:extLst>
              <a:ext uri="{FF2B5EF4-FFF2-40B4-BE49-F238E27FC236}">
                <a16:creationId xmlns:a16="http://schemas.microsoft.com/office/drawing/2014/main" id="{01A95DA8-99EE-35DC-821D-1EDF481D39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2467" y="332500"/>
            <a:ext cx="3389195" cy="25418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6">
            <a:extLst>
              <a:ext uri="{FF2B5EF4-FFF2-40B4-BE49-F238E27FC236}">
                <a16:creationId xmlns:a16="http://schemas.microsoft.com/office/drawing/2014/main" id="{692A6751-7EC5-72BC-0849-04CC17A8EA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5162" y="4049000"/>
            <a:ext cx="247650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a:extLst>
              <a:ext uri="{FF2B5EF4-FFF2-40B4-BE49-F238E27FC236}">
                <a16:creationId xmlns:a16="http://schemas.microsoft.com/office/drawing/2014/main" id="{06F5F61A-A980-519B-0E81-4D4AFA139C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5492" y="467765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UrbanSaintsWestbrook (@US_Westbrook) / Twitter">
            <a:extLst>
              <a:ext uri="{FF2B5EF4-FFF2-40B4-BE49-F238E27FC236}">
                <a16:creationId xmlns:a16="http://schemas.microsoft.com/office/drawing/2014/main" id="{E40A99E0-62CD-9BEF-2EEB-94B75D883C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211" y="4320826"/>
            <a:ext cx="4851586" cy="235045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3E37175E-DBDD-862A-2FDD-7CB1A65509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39064" y="2481356"/>
            <a:ext cx="1856882" cy="136790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494BBC67-1F7B-10B4-CC68-579A2655673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70788" y="2149986"/>
            <a:ext cx="2850018" cy="2137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507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25ECACF-9344-F560-CAE6-F8B5A4E8FAFB}"/>
              </a:ext>
            </a:extLst>
          </p:cNvPr>
          <p:cNvPicPr>
            <a:picLocks noChangeAspect="1"/>
          </p:cNvPicPr>
          <p:nvPr/>
        </p:nvPicPr>
        <p:blipFill>
          <a:blip r:embed="rId2"/>
          <a:stretch>
            <a:fillRect/>
          </a:stretch>
        </p:blipFill>
        <p:spPr>
          <a:xfrm>
            <a:off x="1619086" y="253290"/>
            <a:ext cx="8953828" cy="6351420"/>
          </a:xfrm>
          <a:prstGeom prst="rect">
            <a:avLst/>
          </a:prstGeom>
        </p:spPr>
      </p:pic>
    </p:spTree>
    <p:extLst>
      <p:ext uri="{BB962C8B-B14F-4D97-AF65-F5344CB8AC3E}">
        <p14:creationId xmlns:p14="http://schemas.microsoft.com/office/powerpoint/2010/main" val="4100578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p&#10;&#10;Description automatically generated">
            <a:extLst>
              <a:ext uri="{FF2B5EF4-FFF2-40B4-BE49-F238E27FC236}">
                <a16:creationId xmlns:a16="http://schemas.microsoft.com/office/drawing/2014/main" id="{BD5B46E5-75C4-7932-9D65-1BB05CF3FDC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07468" y="185611"/>
            <a:ext cx="9177063" cy="6486778"/>
          </a:xfrm>
          <a:prstGeom prst="rect">
            <a:avLst/>
          </a:prstGeom>
          <a:noFill/>
          <a:ln>
            <a:noFill/>
          </a:ln>
        </p:spPr>
      </p:pic>
    </p:spTree>
    <p:extLst>
      <p:ext uri="{BB962C8B-B14F-4D97-AF65-F5344CB8AC3E}">
        <p14:creationId xmlns:p14="http://schemas.microsoft.com/office/powerpoint/2010/main" val="218695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title="Title and Content Layout with Chart"/>
          <p:cNvSpPr>
            <a:spLocks noGrp="1"/>
          </p:cNvSpPr>
          <p:nvPr>
            <p:ph type="title"/>
          </p:nvPr>
        </p:nvSpPr>
        <p:spPr>
          <a:xfrm>
            <a:off x="812800" y="274638"/>
            <a:ext cx="10566400" cy="624761"/>
          </a:xfrm>
        </p:spPr>
        <p:txBody>
          <a:bodyPr/>
          <a:lstStyle/>
          <a:p>
            <a:r>
              <a:rPr lang="en-US" dirty="0"/>
              <a:t>Day trips</a:t>
            </a:r>
          </a:p>
        </p:txBody>
      </p:sp>
      <p:pic>
        <p:nvPicPr>
          <p:cNvPr id="3074" name="Picture 2" descr="http://www.english-heritage.org.uk/content/properties/osborne-house/287238/osborne-rotat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2991" y="135731"/>
            <a:ext cx="6667500" cy="24479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ukstudentlife.com/Travel/Tours/England/IsleOfWight/Needl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1618" y="2486570"/>
            <a:ext cx="5036064" cy="33935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media-cdn.tripadvisor.com/media/photo-s/01/00/f9/33/carisbrooke-castl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3151" y="3066361"/>
            <a:ext cx="2524628" cy="337116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www.isleofwightholidays.co.uk/uploads/Image/st_clare_lg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6908" y="4421542"/>
            <a:ext cx="2703427" cy="2015984"/>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media-cdn.tripadvisor.com/media/photo-s/01/8a/1a/1d/amazon-world-zoo-park.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5538" y="1425572"/>
            <a:ext cx="1880678" cy="1408799"/>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www.isleofwight.co.uk/content/locations/images/large/1324.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10249" y="1001150"/>
            <a:ext cx="1755869" cy="131690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fossi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87682" y="2752175"/>
            <a:ext cx="2037149" cy="146953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hanklin theatr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19877" y="4495990"/>
            <a:ext cx="2834760" cy="2128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7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0617" y="82677"/>
            <a:ext cx="4550032" cy="626806"/>
          </a:xfrm>
        </p:spPr>
        <p:txBody>
          <a:bodyPr/>
          <a:lstStyle/>
          <a:p>
            <a:r>
              <a:rPr lang="en-GB" dirty="0"/>
              <a:t>Last trip 2019!!</a:t>
            </a:r>
          </a:p>
        </p:txBody>
      </p:sp>
      <p:pic>
        <p:nvPicPr>
          <p:cNvPr id="10" name="Picture 9" descr="A group of people wearing yellow hats&#10;&#10;Description automatically generated with low confidence">
            <a:extLst>
              <a:ext uri="{FF2B5EF4-FFF2-40B4-BE49-F238E27FC236}">
                <a16:creationId xmlns:a16="http://schemas.microsoft.com/office/drawing/2014/main" id="{13A64F3F-5548-D7C4-C656-9075B44ADB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484"/>
          <a:stretch/>
        </p:blipFill>
        <p:spPr>
          <a:xfrm>
            <a:off x="9615546" y="143265"/>
            <a:ext cx="2400300" cy="2589662"/>
          </a:xfrm>
          <a:prstGeom prst="rect">
            <a:avLst/>
          </a:prstGeom>
        </p:spPr>
      </p:pic>
      <p:pic>
        <p:nvPicPr>
          <p:cNvPr id="15" name="Picture 14" descr="A roller coaster with people on it&#10;&#10;Description automatically generated with low confidence">
            <a:extLst>
              <a:ext uri="{FF2B5EF4-FFF2-40B4-BE49-F238E27FC236}">
                <a16:creationId xmlns:a16="http://schemas.microsoft.com/office/drawing/2014/main" id="{4E19243E-1C8D-BC25-856B-A2ED17C4BB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1097"/>
          <a:stretch/>
        </p:blipFill>
        <p:spPr>
          <a:xfrm rot="5400000">
            <a:off x="-593807" y="1517966"/>
            <a:ext cx="3186752" cy="1646829"/>
          </a:xfrm>
          <a:prstGeom prst="rect">
            <a:avLst/>
          </a:prstGeom>
        </p:spPr>
      </p:pic>
      <p:pic>
        <p:nvPicPr>
          <p:cNvPr id="2" name="Picture 1">
            <a:extLst>
              <a:ext uri="{FF2B5EF4-FFF2-40B4-BE49-F238E27FC236}">
                <a16:creationId xmlns:a16="http://schemas.microsoft.com/office/drawing/2014/main" id="{9CAC9BA5-91D0-0EAE-6A95-EF615EC38F0C}"/>
              </a:ext>
            </a:extLst>
          </p:cNvPr>
          <p:cNvPicPr>
            <a:picLocks noChangeAspect="1"/>
          </p:cNvPicPr>
          <p:nvPr/>
        </p:nvPicPr>
        <p:blipFill>
          <a:blip r:embed="rId4"/>
          <a:stretch>
            <a:fillRect/>
          </a:stretch>
        </p:blipFill>
        <p:spPr>
          <a:xfrm>
            <a:off x="495215" y="3531868"/>
            <a:ext cx="2060627" cy="2749534"/>
          </a:xfrm>
          <a:prstGeom prst="rect">
            <a:avLst/>
          </a:prstGeom>
        </p:spPr>
      </p:pic>
      <p:pic>
        <p:nvPicPr>
          <p:cNvPr id="4" name="Picture 3">
            <a:extLst>
              <a:ext uri="{FF2B5EF4-FFF2-40B4-BE49-F238E27FC236}">
                <a16:creationId xmlns:a16="http://schemas.microsoft.com/office/drawing/2014/main" id="{75BA7BA2-D8E1-5FC5-5437-6B90492ECB8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0072"/>
          <a:stretch/>
        </p:blipFill>
        <p:spPr>
          <a:xfrm rot="5400000">
            <a:off x="6329518" y="187225"/>
            <a:ext cx="2558026" cy="2400300"/>
          </a:xfrm>
          <a:prstGeom prst="rect">
            <a:avLst/>
          </a:prstGeom>
        </p:spPr>
      </p:pic>
      <p:pic>
        <p:nvPicPr>
          <p:cNvPr id="6" name="Picture 5" descr="A group of people on a stage&#10;&#10;Description automatically generated">
            <a:extLst>
              <a:ext uri="{FF2B5EF4-FFF2-40B4-BE49-F238E27FC236}">
                <a16:creationId xmlns:a16="http://schemas.microsoft.com/office/drawing/2014/main" id="{882C15F7-CEBE-2205-512E-2CB6CD067EB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3772" y="794852"/>
            <a:ext cx="3607734" cy="2741193"/>
          </a:xfrm>
          <a:prstGeom prst="rect">
            <a:avLst/>
          </a:prstGeom>
        </p:spPr>
      </p:pic>
      <p:pic>
        <p:nvPicPr>
          <p:cNvPr id="7" name="Picture 6" descr="A group of people on a beach&#10;&#10;Description automatically generated">
            <a:extLst>
              <a:ext uri="{FF2B5EF4-FFF2-40B4-BE49-F238E27FC236}">
                <a16:creationId xmlns:a16="http://schemas.microsoft.com/office/drawing/2014/main" id="{A65FACAA-6396-F96C-DFDB-7242F0745BF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22940" y="2818296"/>
            <a:ext cx="4869045" cy="3651784"/>
          </a:xfrm>
          <a:prstGeom prst="rect">
            <a:avLst/>
          </a:prstGeom>
        </p:spPr>
      </p:pic>
      <p:pic>
        <p:nvPicPr>
          <p:cNvPr id="9" name="Picture 8">
            <a:extLst>
              <a:ext uri="{FF2B5EF4-FFF2-40B4-BE49-F238E27FC236}">
                <a16:creationId xmlns:a16="http://schemas.microsoft.com/office/drawing/2014/main" id="{144804D2-B533-CAA7-1256-F3F8FA4A84E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324190" y="4076895"/>
            <a:ext cx="2917372" cy="2188029"/>
          </a:xfrm>
          <a:prstGeom prst="rect">
            <a:avLst/>
          </a:prstGeom>
        </p:spPr>
      </p:pic>
    </p:spTree>
    <p:extLst>
      <p:ext uri="{BB962C8B-B14F-4D97-AF65-F5344CB8AC3E}">
        <p14:creationId xmlns:p14="http://schemas.microsoft.com/office/powerpoint/2010/main" val="1554788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boat, outdoor, water, ship&#10;&#10;Description automatically generated">
            <a:extLst>
              <a:ext uri="{FF2B5EF4-FFF2-40B4-BE49-F238E27FC236}">
                <a16:creationId xmlns:a16="http://schemas.microsoft.com/office/drawing/2014/main" id="{28E0C513-52F9-27CE-59DF-2E47442886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450" y="0"/>
            <a:ext cx="10303099" cy="6858000"/>
          </a:xfrm>
          <a:prstGeom prst="rect">
            <a:avLst/>
          </a:prstGeom>
        </p:spPr>
      </p:pic>
    </p:spTree>
    <p:extLst>
      <p:ext uri="{BB962C8B-B14F-4D97-AF65-F5344CB8AC3E}">
        <p14:creationId xmlns:p14="http://schemas.microsoft.com/office/powerpoint/2010/main" val="2713638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 result for isle of wight">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9162" y="736691"/>
            <a:ext cx="5213676" cy="53846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outdoor, nature, dirt&#10;&#10;Description automatically generated">
            <a:extLst>
              <a:ext uri="{FF2B5EF4-FFF2-40B4-BE49-F238E27FC236}">
                <a16:creationId xmlns:a16="http://schemas.microsoft.com/office/drawing/2014/main" id="{68840737-2AD5-0DC3-9BDC-76CAEF50CD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88585" y="683985"/>
            <a:ext cx="4107543" cy="3080657"/>
          </a:xfrm>
          <a:prstGeom prst="rect">
            <a:avLst/>
          </a:prstGeom>
        </p:spPr>
      </p:pic>
      <p:pic>
        <p:nvPicPr>
          <p:cNvPr id="1028" name="Picture 4" descr="The numbers 2023 are written on the sand on the beach. The concept of the  New Year. Happy New Year 2023 background. Travel during the Christmas  holidays 10971224 Stock Photo at Vecteezy">
            <a:extLst>
              <a:ext uri="{FF2B5EF4-FFF2-40B4-BE49-F238E27FC236}">
                <a16:creationId xmlns:a16="http://schemas.microsoft.com/office/drawing/2014/main" id="{93077134-8857-0736-E4D1-BDA77F805EF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979" t="1156" r="15274"/>
          <a:stretch/>
        </p:blipFill>
        <p:spPr bwMode="auto">
          <a:xfrm>
            <a:off x="9100457" y="3938185"/>
            <a:ext cx="2888343"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323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cean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spDef>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bodyPr/>
      <a:lstStyle/>
      <a:style>
        <a:lnRef idx="1">
          <a:schemeClr val="accent2"/>
        </a:lnRef>
        <a:fillRef idx="0">
          <a:schemeClr val="accent2"/>
        </a:fillRef>
        <a:effectRef idx="0">
          <a:schemeClr val="accent2"/>
        </a:effectRef>
        <a:fontRef idx="minor">
          <a:schemeClr val="tx1"/>
        </a:fontRef>
      </a:style>
    </a:lnDef>
    <a:txDef>
      <a:spPr>
        <a:noFill/>
        <a:ln>
          <a:solidFill>
            <a:schemeClr val="accent1">
              <a:lumMod val="20000"/>
              <a:lumOff val="80000"/>
            </a:schemeClr>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cean design template" id="{F73515D9-E602-4B24-9C15-179BF6DE761B}" vid="{0588FFC9-F6B0-4B64-ACDF-0282AA5DB8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panose="020B0604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B20A6C6-FA4B-4FDF-822C-E1ABCC861C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Ocean design template</Template>
  <TotalTime>0</TotalTime>
  <Words>14</Words>
  <Application>Microsoft Office PowerPoint</Application>
  <PresentationFormat>Widescreen</PresentationFormat>
  <Paragraphs>7</Paragraphs>
  <Slides>8</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8</vt:i4>
      </vt:variant>
    </vt:vector>
  </HeadingPairs>
  <TitlesOfParts>
    <vt:vector size="10" baseType="lpstr">
      <vt:lpstr>Arial</vt:lpstr>
      <vt:lpstr>Ocean design template</vt:lpstr>
      <vt:lpstr>Isle of Wight</vt:lpstr>
      <vt:lpstr>Accommodation</vt:lpstr>
      <vt:lpstr>PowerPoint Presentation</vt:lpstr>
      <vt:lpstr>PowerPoint Presentation</vt:lpstr>
      <vt:lpstr>Day trips</vt:lpstr>
      <vt:lpstr>Last trip 2019!!</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2014-09-30T09:40:35Z</dcterms:created>
  <dcterms:modified xsi:type="dcterms:W3CDTF">2022-10-31T21:27:34Z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TC034605359991</vt:lpwstr>
  </property>
</Properties>
</file>